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3"/>
    <p:sldId id="259" r:id="rId4"/>
    <p:sldId id="261" r:id="rId5"/>
    <p:sldId id="264" r:id="rId6"/>
    <p:sldId id="262" r:id="rId7"/>
    <p:sldId id="276" r:id="rId8"/>
    <p:sldId id="263" r:id="rId9"/>
    <p:sldId id="269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1B1B"/>
    <a:srgbClr val="FFFFFF"/>
    <a:srgbClr val="0078D7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8.xml"/><Relationship Id="rId2" Type="http://schemas.openxmlformats.org/officeDocument/2006/relationships/tags" Target="../tags/tag67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1.xml"/><Relationship Id="rId2" Type="http://schemas.openxmlformats.org/officeDocument/2006/relationships/tags" Target="../tags/tag70.xml"/><Relationship Id="rId1" Type="http://schemas.openxmlformats.org/officeDocument/2006/relationships/tags" Target="../tags/tag69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77.xml"/><Relationship Id="rId2" Type="http://schemas.openxmlformats.org/officeDocument/2006/relationships/tags" Target="../tags/tag76.xml"/><Relationship Id="rId1" Type="http://schemas.openxmlformats.org/officeDocument/2006/relationships/tags" Target="../tags/tag75.xml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0.xml"/><Relationship Id="rId2" Type="http://schemas.openxmlformats.org/officeDocument/2006/relationships/tags" Target="../tags/tag79.xml"/><Relationship Id="rId1" Type="http://schemas.openxmlformats.org/officeDocument/2006/relationships/tags" Target="../tags/tag78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tags" Target="../tags/tag81.xml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86.xml"/><Relationship Id="rId2" Type="http://schemas.openxmlformats.org/officeDocument/2006/relationships/tags" Target="../tags/tag85.xml"/><Relationship Id="rId1" Type="http://schemas.openxmlformats.org/officeDocument/2006/relationships/tags" Target="../tags/tag8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635" y="635"/>
            <a:ext cx="12193270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215765" y="2419985"/>
            <a:ext cx="3760470" cy="720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>
                <a:solidFill>
                  <a:schemeClr val="bg1"/>
                </a:solidFill>
              </a:rPr>
              <a:t>嗨，别来无恙啊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635" y="635"/>
            <a:ext cx="12193270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939540" y="2419985"/>
            <a:ext cx="4312285" cy="720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>
                <a:solidFill>
                  <a:schemeClr val="bg1"/>
                </a:solidFill>
              </a:rPr>
              <a:t>一切</a:t>
            </a:r>
            <a:r>
              <a:rPr lang="zh-CN" altLang="en-US" sz="4000">
                <a:solidFill>
                  <a:schemeClr val="bg1"/>
                </a:solidFill>
              </a:rPr>
              <a:t>即将准备</a:t>
            </a:r>
            <a:r>
              <a:rPr lang="zh-CN" altLang="en-US" sz="4000">
                <a:solidFill>
                  <a:schemeClr val="bg1"/>
                </a:solidFill>
              </a:rPr>
              <a:t>就绪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7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635" y="635"/>
            <a:ext cx="12193270" cy="6857365"/>
          </a:xfrm>
          <a:prstGeom prst="rect">
            <a:avLst/>
          </a:prstGeom>
          <a:solidFill>
            <a:srgbClr val="0078D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867785" y="2400935"/>
            <a:ext cx="4456430" cy="720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>
                <a:solidFill>
                  <a:schemeClr val="bg1"/>
                </a:solidFill>
              </a:rPr>
              <a:t>这可能需要</a:t>
            </a:r>
            <a:r>
              <a:rPr lang="zh-CN" altLang="en-US" sz="4400">
                <a:solidFill>
                  <a:schemeClr val="bg1"/>
                </a:solidFill>
              </a:rPr>
              <a:t>几分钟</a:t>
            </a:r>
            <a:endParaRPr lang="zh-CN" altLang="en-US" sz="440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04460" y="6176645"/>
            <a:ext cx="1788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bg1"/>
                </a:solidFill>
              </a:rPr>
              <a:t>请不要关闭电脑</a:t>
            </a:r>
            <a:endParaRPr lang="zh-CN" altLang="en-US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635"/>
            <a:ext cx="12191365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635" y="635"/>
            <a:ext cx="12193270" cy="6857365"/>
          </a:xfrm>
          <a:prstGeom prst="rect">
            <a:avLst/>
          </a:prstGeom>
          <a:solidFill>
            <a:srgbClr val="0078D7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3714115" y="2419985"/>
            <a:ext cx="4769485" cy="720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>
                <a:solidFill>
                  <a:schemeClr val="bg1"/>
                </a:solidFill>
              </a:rPr>
              <a:t>一切交给我们来</a:t>
            </a:r>
            <a:r>
              <a:rPr lang="zh-CN" altLang="en-US" sz="4000">
                <a:solidFill>
                  <a:schemeClr val="bg1"/>
                </a:solidFill>
              </a:rPr>
              <a:t>处理</a:t>
            </a:r>
            <a:endParaRPr lang="zh-CN" altLang="en-US" sz="4000">
              <a:solidFill>
                <a:schemeClr val="bg1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204460" y="6176645"/>
            <a:ext cx="17881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chemeClr val="bg1"/>
                </a:solidFill>
              </a:rPr>
              <a:t>请不要关闭电脑</a:t>
            </a:r>
            <a:endParaRPr lang="zh-CN" altLang="en-US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635"/>
            <a:ext cx="12191365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-635" y="635"/>
            <a:ext cx="12193270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" name="文本框 4"/>
          <p:cNvSpPr txBox="1"/>
          <p:nvPr/>
        </p:nvSpPr>
        <p:spPr>
          <a:xfrm>
            <a:off x="4958715" y="2419985"/>
            <a:ext cx="2274570" cy="720090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zh-CN" altLang="en-US" sz="4000">
                <a:solidFill>
                  <a:schemeClr val="bg1"/>
                </a:solidFill>
              </a:rPr>
              <a:t>马上</a:t>
            </a:r>
            <a:r>
              <a:rPr lang="zh-CN" altLang="en-US" sz="4000">
                <a:solidFill>
                  <a:schemeClr val="bg1"/>
                </a:solidFill>
              </a:rPr>
              <a:t>就好</a:t>
            </a:r>
            <a:endParaRPr lang="zh-CN" altLang="en-US" sz="4000">
              <a:solidFill>
                <a:schemeClr val="bg1"/>
              </a:solidFill>
            </a:endParaRPr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0" y="635"/>
            <a:ext cx="12191365" cy="685736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  <p:custDataLst>
      <p:tags r:id="rId3"/>
    </p:custData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500">
        <p159:morph option="byObject"/>
      </p:transition>
    </mc:Choice>
    <mc:Fallback>
      <p:transition spd="slow">
        <p:fade/>
      </p:transition>
    </mc:Fallback>
  </mc:AlternateContent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9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5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81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</Words>
  <Application>WPS 演示</Application>
  <PresentationFormat>宽屏</PresentationFormat>
  <Paragraphs>14</Paragraphs>
  <Slides>8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WPS_1648794421</cp:lastModifiedBy>
  <cp:revision>158</cp:revision>
  <dcterms:created xsi:type="dcterms:W3CDTF">2019-06-19T02:08:00Z</dcterms:created>
  <dcterms:modified xsi:type="dcterms:W3CDTF">2026-01-16T14:26:34Z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F0625C3004BF4AFEAB956AD2DAF3C09F_11</vt:lpwstr>
  </property>
</Properties>
</file>